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51" y="8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997B-C84B-4D6B-85DD-712EB3131582}" type="datetimeFigureOut">
              <a:rPr lang="nl-NL" smtClean="0"/>
              <a:t>2-10-2018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EF53D4E-A192-4056-BAC1-311D98B3F988}" type="slidenum">
              <a:rPr lang="nl-NL" smtClean="0"/>
              <a:t>‹nr.›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03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997B-C84B-4D6B-85DD-712EB3131582}" type="datetimeFigureOut">
              <a:rPr lang="nl-NL" smtClean="0"/>
              <a:t>2-10-2018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3D4E-A192-4056-BAC1-311D98B3F988}" type="slidenum">
              <a:rPr lang="nl-NL" smtClean="0"/>
              <a:t>‹nr.›</a:t>
            </a:fld>
            <a:endParaRPr lang="nl-N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697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997B-C84B-4D6B-85DD-712EB3131582}" type="datetimeFigureOut">
              <a:rPr lang="nl-NL" smtClean="0"/>
              <a:t>2-10-2018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3D4E-A192-4056-BAC1-311D98B3F988}" type="slidenum">
              <a:rPr lang="nl-NL" smtClean="0"/>
              <a:t>‹nr.›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899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997B-C84B-4D6B-85DD-712EB3131582}" type="datetimeFigureOut">
              <a:rPr lang="nl-NL" smtClean="0"/>
              <a:t>2-10-2018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3D4E-A192-4056-BAC1-311D98B3F988}" type="slidenum">
              <a:rPr lang="nl-NL" smtClean="0"/>
              <a:t>‹nr.›</a:t>
            </a:fld>
            <a:endParaRPr lang="nl-N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040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997B-C84B-4D6B-85DD-712EB3131582}" type="datetimeFigureOut">
              <a:rPr lang="nl-NL" smtClean="0"/>
              <a:t>2-10-2018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3D4E-A192-4056-BAC1-311D98B3F988}" type="slidenum">
              <a:rPr lang="nl-NL" smtClean="0"/>
              <a:t>‹nr.›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024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997B-C84B-4D6B-85DD-712EB3131582}" type="datetimeFigureOut">
              <a:rPr lang="nl-NL" smtClean="0"/>
              <a:t>2-10-2018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3D4E-A192-4056-BAC1-311D98B3F988}" type="slidenum">
              <a:rPr lang="nl-NL" smtClean="0"/>
              <a:t>‹nr.›</a:t>
            </a:fld>
            <a:endParaRPr lang="nl-N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22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997B-C84B-4D6B-85DD-712EB3131582}" type="datetimeFigureOut">
              <a:rPr lang="nl-NL" smtClean="0"/>
              <a:t>2-10-2018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3D4E-A192-4056-BAC1-311D98B3F988}" type="slidenum">
              <a:rPr lang="nl-NL" smtClean="0"/>
              <a:t>‹nr.›</a:t>
            </a:fld>
            <a:endParaRPr lang="nl-N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022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997B-C84B-4D6B-85DD-712EB3131582}" type="datetimeFigureOut">
              <a:rPr lang="nl-NL" smtClean="0"/>
              <a:t>2-10-2018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3D4E-A192-4056-BAC1-311D98B3F988}" type="slidenum">
              <a:rPr lang="nl-NL" smtClean="0"/>
              <a:t>‹nr.›</a:t>
            </a:fld>
            <a:endParaRPr lang="nl-N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33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997B-C84B-4D6B-85DD-712EB3131582}" type="datetimeFigureOut">
              <a:rPr lang="nl-NL" smtClean="0"/>
              <a:t>2-10-2018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3D4E-A192-4056-BAC1-311D98B3F9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7164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997B-C84B-4D6B-85DD-712EB3131582}" type="datetimeFigureOut">
              <a:rPr lang="nl-NL" smtClean="0"/>
              <a:t>2-10-2018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3D4E-A192-4056-BAC1-311D98B3F988}" type="slidenum">
              <a:rPr lang="nl-NL" smtClean="0"/>
              <a:t>‹nr.›</a:t>
            </a:fld>
            <a:endParaRPr lang="nl-N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248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064997B-C84B-4D6B-85DD-712EB3131582}" type="datetimeFigureOut">
              <a:rPr lang="nl-NL" smtClean="0"/>
              <a:t>2-10-2018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3D4E-A192-4056-BAC1-311D98B3F988}" type="slidenum">
              <a:rPr lang="nl-NL" smtClean="0"/>
              <a:t>‹nr.›</a:t>
            </a:fld>
            <a:endParaRPr lang="nl-N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02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4997B-C84B-4D6B-85DD-712EB3131582}" type="datetimeFigureOut">
              <a:rPr lang="nl-NL" smtClean="0"/>
              <a:t>2-10-2018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EF53D4E-A192-4056-BAC1-311D98B3F988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00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481FA2-0B04-4D39-A733-274247EA53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Presentatie Project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B3D57E6-77B6-45C7-9B5D-EFEE6EC0EC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Tom Oerlemans</a:t>
            </a:r>
          </a:p>
          <a:p>
            <a:r>
              <a:rPr lang="nl-NL" dirty="0"/>
              <a:t>MTD1A4</a:t>
            </a:r>
          </a:p>
        </p:txBody>
      </p:sp>
    </p:spTree>
    <p:extLst>
      <p:ext uri="{BB962C8B-B14F-4D97-AF65-F5344CB8AC3E}">
        <p14:creationId xmlns:p14="http://schemas.microsoft.com/office/powerpoint/2010/main" val="1861663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060A87-7E23-4C76-9B99-7B1D1442A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Introductie Pen Display</a:t>
            </a:r>
          </a:p>
        </p:txBody>
      </p:sp>
      <p:pic>
        <p:nvPicPr>
          <p:cNvPr id="8" name="Tijdelijke aanduiding voor inhoud 7" descr="Afbeelding met keukengerei&#10;&#10;Beschrijving is gegenereerd met hoge betrouwbaarheid">
            <a:extLst>
              <a:ext uri="{FF2B5EF4-FFF2-40B4-BE49-F238E27FC236}">
                <a16:creationId xmlns:a16="http://schemas.microsoft.com/office/drawing/2014/main" id="{792BCAC1-CCE9-40BF-B450-BEB7E7698B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2055501"/>
            <a:ext cx="4106711" cy="3342806"/>
          </a:xfrm>
        </p:spPr>
      </p:pic>
      <p:pic>
        <p:nvPicPr>
          <p:cNvPr id="10" name="Afbeelding 9" descr="Afbeelding met schrijfgerei, kantoorartikelen&#10;&#10;Beschrijving is gegenereerd met zeer hoge betrouwbaarheid">
            <a:extLst>
              <a:ext uri="{FF2B5EF4-FFF2-40B4-BE49-F238E27FC236}">
                <a16:creationId xmlns:a16="http://schemas.microsoft.com/office/drawing/2014/main" id="{2C4B935B-2BE6-493B-878F-D9EFFDC2971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81" b="8686"/>
          <a:stretch/>
        </p:blipFill>
        <p:spPr>
          <a:xfrm>
            <a:off x="6253216" y="2055501"/>
            <a:ext cx="4382125" cy="3342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272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D36AE6-D10E-43E8-8DB6-FDFF2E8AC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Onderzoek</a:t>
            </a:r>
          </a:p>
        </p:txBody>
      </p:sp>
      <p:pic>
        <p:nvPicPr>
          <p:cNvPr id="19" name="Tijdelijke aanduiding voor inhoud 18">
            <a:extLst>
              <a:ext uri="{FF2B5EF4-FFF2-40B4-BE49-F238E27FC236}">
                <a16:creationId xmlns:a16="http://schemas.microsoft.com/office/drawing/2014/main" id="{32D684C1-7A68-4C81-B209-3111488A9F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2005285"/>
            <a:ext cx="2943225" cy="1552575"/>
          </a:xfrm>
        </p:spPr>
      </p:pic>
      <p:pic>
        <p:nvPicPr>
          <p:cNvPr id="21" name="Afbeelding 20" descr="Afbeelding met houten, tafel&#10;&#10;Beschrijving is gegenereerd met hoge betrouwbaarheid">
            <a:extLst>
              <a:ext uri="{FF2B5EF4-FFF2-40B4-BE49-F238E27FC236}">
                <a16:creationId xmlns:a16="http://schemas.microsoft.com/office/drawing/2014/main" id="{7642984F-1CFF-4790-9188-DF35678C79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796" y="2005285"/>
            <a:ext cx="2428407" cy="1663459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8A606746-EDAB-436E-BE91-E11C8C6BBB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195" y="2005285"/>
            <a:ext cx="2714223" cy="1663459"/>
          </a:xfrm>
          <a:prstGeom prst="rect">
            <a:avLst/>
          </a:prstGeom>
        </p:spPr>
      </p:pic>
      <p:pic>
        <p:nvPicPr>
          <p:cNvPr id="25" name="Afbeelding 24" descr="Afbeelding met muur, kantoorartikelen, binnen&#10;&#10;Beschrijving is gegenereerd met zeer hoge betrouwbaarheid">
            <a:extLst>
              <a:ext uri="{FF2B5EF4-FFF2-40B4-BE49-F238E27FC236}">
                <a16:creationId xmlns:a16="http://schemas.microsoft.com/office/drawing/2014/main" id="{37920297-2651-4436-87CA-8A35D201F1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204" y="3805891"/>
            <a:ext cx="2247590" cy="2247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039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AB1148-6BF0-475D-A586-D88D4DDDA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Concept 1: Kist</a:t>
            </a:r>
          </a:p>
        </p:txBody>
      </p:sp>
      <p:pic>
        <p:nvPicPr>
          <p:cNvPr id="5" name="Tijdelijke aanduiding voor inhoud 4" descr="Afbeelding met muur, binnen&#10;&#10;Beschrijving is gegenereerd met hoge betrouwbaarheid">
            <a:extLst>
              <a:ext uri="{FF2B5EF4-FFF2-40B4-BE49-F238E27FC236}">
                <a16:creationId xmlns:a16="http://schemas.microsoft.com/office/drawing/2014/main" id="{7EF04626-C3B6-4BC1-8240-69F0D5A176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2023500"/>
            <a:ext cx="4397944" cy="3449638"/>
          </a:xfr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892A5FB6-68CF-41B6-9EE4-1E09DC589491}"/>
              </a:ext>
            </a:extLst>
          </p:cNvPr>
          <p:cNvSpPr txBox="1"/>
          <p:nvPr/>
        </p:nvSpPr>
        <p:spPr>
          <a:xfrm>
            <a:off x="6312310" y="2023500"/>
            <a:ext cx="47425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u="sng" dirty="0"/>
              <a:t>Voordeel:</a:t>
            </a: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Kan erg mooi zijn</a:t>
            </a:r>
          </a:p>
          <a:p>
            <a:pPr marL="285750" indent="-285750">
              <a:buFontTx/>
              <a:buChar char="-"/>
            </a:pPr>
            <a:r>
              <a:rPr lang="nl-NL" dirty="0"/>
              <a:t>Ziet er duur uit</a:t>
            </a:r>
          </a:p>
          <a:p>
            <a:pPr marL="285750" indent="-285750">
              <a:buFontTx/>
              <a:buChar char="-"/>
            </a:pPr>
            <a:r>
              <a:rPr lang="nl-NL" dirty="0"/>
              <a:t>Doet wat het moet doen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endParaRPr lang="nl-NL" dirty="0"/>
          </a:p>
          <a:p>
            <a:r>
              <a:rPr lang="nl-NL" u="sng" dirty="0"/>
              <a:t>Nadeel:</a:t>
            </a:r>
          </a:p>
          <a:p>
            <a:r>
              <a:rPr lang="nl-NL" dirty="0"/>
              <a:t>- Onorigineel</a:t>
            </a:r>
          </a:p>
        </p:txBody>
      </p:sp>
    </p:spTree>
    <p:extLst>
      <p:ext uri="{BB962C8B-B14F-4D97-AF65-F5344CB8AC3E}">
        <p14:creationId xmlns:p14="http://schemas.microsoft.com/office/powerpoint/2010/main" val="3048445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133043-472B-4416-B233-A4F849655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nl-NL" dirty="0"/>
              <a:t>Concept 2: Standaard + kist</a:t>
            </a:r>
          </a:p>
        </p:txBody>
      </p:sp>
      <p:pic>
        <p:nvPicPr>
          <p:cNvPr id="5" name="Tijdelijke aanduiding voor inhoud 4" descr="Afbeelding met whiteboard, tekst, sneeuw&#10;&#10;Beschrijving is gegenereerd met hoge betrouwbaarheid">
            <a:extLst>
              <a:ext uri="{FF2B5EF4-FFF2-40B4-BE49-F238E27FC236}">
                <a16:creationId xmlns:a16="http://schemas.microsoft.com/office/drawing/2014/main" id="{85B13A27-5BE9-4A53-A401-61263669B0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1979254"/>
            <a:ext cx="4644421" cy="3449638"/>
          </a:xfr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570E01EA-1D62-477E-8436-8D8BB720BE68}"/>
              </a:ext>
            </a:extLst>
          </p:cNvPr>
          <p:cNvSpPr txBox="1"/>
          <p:nvPr/>
        </p:nvSpPr>
        <p:spPr>
          <a:xfrm>
            <a:off x="6253216" y="1957321"/>
            <a:ext cx="28812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/>
              <a:t>Simpel</a:t>
            </a:r>
          </a:p>
          <a:p>
            <a:pPr marL="285750" indent="-285750">
              <a:buFontTx/>
              <a:buChar char="-"/>
            </a:pPr>
            <a:r>
              <a:rPr lang="nl-NL" dirty="0"/>
              <a:t>Ook te gebruiken als “etui”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r>
              <a:rPr lang="nl-NL" u="sng" dirty="0"/>
              <a:t>Nadeel:</a:t>
            </a:r>
            <a:r>
              <a:rPr lang="nl-NL" dirty="0"/>
              <a:t> </a:t>
            </a:r>
          </a:p>
          <a:p>
            <a:pPr marL="285750" indent="-285750">
              <a:buFontTx/>
              <a:buChar char="-"/>
            </a:pPr>
            <a:r>
              <a:rPr lang="nl-NL" dirty="0"/>
              <a:t>Je ziet de punt niet</a:t>
            </a:r>
          </a:p>
          <a:p>
            <a:pPr marL="285750" indent="-285750"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6136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405956-DDBD-4E2A-9677-0C5647E36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Concept 3: Abstract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03A15B7A-0B72-40D0-8B33-369F72E199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2016125"/>
            <a:ext cx="4928054" cy="3449638"/>
          </a:xfr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343229D5-58E2-4CEB-B1A4-8A3244EE1983}"/>
              </a:ext>
            </a:extLst>
          </p:cNvPr>
          <p:cNvSpPr txBox="1"/>
          <p:nvPr/>
        </p:nvSpPr>
        <p:spPr>
          <a:xfrm>
            <a:off x="6437671" y="2016125"/>
            <a:ext cx="44687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u="sng" dirty="0"/>
              <a:t>Voordelen:</a:t>
            </a:r>
          </a:p>
          <a:p>
            <a:endParaRPr lang="nl-NL" u="sng" dirty="0"/>
          </a:p>
          <a:p>
            <a:pPr marL="285750" indent="-285750">
              <a:buFontTx/>
              <a:buChar char="-"/>
            </a:pPr>
            <a:r>
              <a:rPr lang="nl-NL" dirty="0"/>
              <a:t>Innovatief</a:t>
            </a:r>
          </a:p>
          <a:p>
            <a:pPr marL="285750" indent="-285750">
              <a:buFontTx/>
              <a:buChar char="-"/>
            </a:pPr>
            <a:r>
              <a:rPr lang="nl-NL" dirty="0"/>
              <a:t>Pen is goed zichtbaar</a:t>
            </a:r>
          </a:p>
          <a:p>
            <a:pPr marL="285750" indent="-285750">
              <a:buFontTx/>
              <a:buChar char="-"/>
            </a:pPr>
            <a:r>
              <a:rPr lang="nl-NL" dirty="0"/>
              <a:t>Makkelijk te maken</a:t>
            </a:r>
          </a:p>
        </p:txBody>
      </p:sp>
    </p:spTree>
    <p:extLst>
      <p:ext uri="{BB962C8B-B14F-4D97-AF65-F5344CB8AC3E}">
        <p14:creationId xmlns:p14="http://schemas.microsoft.com/office/powerpoint/2010/main" val="401558891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715</TotalTime>
  <Words>67</Words>
  <Application>Microsoft Office PowerPoint</Application>
  <PresentationFormat>Breedbeeld</PresentationFormat>
  <Paragraphs>26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Galerie</vt:lpstr>
      <vt:lpstr>Presentatie Project</vt:lpstr>
      <vt:lpstr>Introductie Pen Display</vt:lpstr>
      <vt:lpstr>Onderzoek</vt:lpstr>
      <vt:lpstr>Concept 1: Kist</vt:lpstr>
      <vt:lpstr>Concept 2: Standaard + kist</vt:lpstr>
      <vt:lpstr>Concept 3: Abstract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Project</dc:title>
  <dc:creator>Tom Oerlemans</dc:creator>
  <cp:lastModifiedBy>Tom Oerlemans</cp:lastModifiedBy>
  <cp:revision>8</cp:revision>
  <dcterms:created xsi:type="dcterms:W3CDTF">2018-10-02T19:32:29Z</dcterms:created>
  <dcterms:modified xsi:type="dcterms:W3CDTF">2018-10-03T07:28:11Z</dcterms:modified>
</cp:coreProperties>
</file>