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830D9-2F1A-4B2E-A665-FEC0BB10C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B73C52-76A1-415D-9119-32FB4924F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50E862-8BDB-469D-BA0F-C4D671392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E1CECA-9E25-48DA-9199-C9B6952F1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80A7C1-FEF5-4DF9-B0BC-AC7E6808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27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A47DE-CA71-4ACA-9B65-EB8436FA1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D325FC-D162-4D0B-A83C-17054464D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4E0672-794D-47F8-A10B-B3FA1330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04A803-A536-4F97-A554-08F2BDFDE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AA5297E-FBEE-4A2C-9077-BF704D424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826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FBE31B3-5DE2-4297-BEAB-4CAC03C03B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C121C7-FF39-4E4F-BC4A-5B8252506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385878-CA00-4011-883D-E24123DD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87193D-0F60-4B69-B37D-0FDE3A6DC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8AE0B6-6314-447F-AA7B-77C0B1427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77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D0F587-7CF7-4D47-9502-08982AEC0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B254C8-8E8A-4D7A-B3FB-76438655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883A50-FEC8-43B7-B83F-9BCD61449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ECAF0D-7027-4939-B2AE-64330CAE4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A336CF-208F-4C05-B7B9-00D15CA6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398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D2636-8C80-4F59-BC52-04C39CA1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3D8FC7-77BB-4604-A496-9DD761EC7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EAB17C-51BD-4D60-94C6-ECB737E6A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567EAE-1B8E-4FE9-8C10-F6A21F46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54FDD9-7015-497B-9A5E-ED0F8D8B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42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B5570-7465-4DF9-B463-E48F74290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654F32-7C82-449F-8EA6-33FB91452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B1DD80-78E1-4AC5-8EB5-C56A2D8DE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941993-6684-4995-8C59-F7E8DC309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E6F098-8B68-4730-95BD-C5AB5F204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9578C5-21D5-4EAA-8F71-4EB5CE07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82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06128-3B55-46E9-A205-A90B3289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9EC1A1-0C05-422B-8A24-FC6EFA2AF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F9AD011-E885-4151-A25D-A201FFDEF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799439B-930E-448C-837F-53B102DE6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EEB43AB-AA7F-4E18-834B-186285FA0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56BBA6A-3A14-417C-A8A0-4A4DD75E1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DDABF85-ECD1-4C32-85A7-F5ED488A0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CFC84CC-6231-4FC8-AAD1-E5CE5C26C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003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6422D5-22C5-4237-8208-2361ED9F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897145-E7E7-47BF-862C-F87E6DF4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B78031B-D55E-4D68-A758-BA0111D30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E0736BF-25C3-4C4A-8A81-8F107AEB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562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A32223D-2C79-4E7A-BB59-D5189A91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A4692E0-FCA3-48F8-B86F-64A74B15E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C4C2E7-4630-4281-A615-22CE00F2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2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A6620-0B80-43E6-883C-0C1821E49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AD89D5-F757-4C0E-A567-FEDA641A5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DFDA249-B82A-4B20-B00F-376FEBA33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7C1641-A76B-4B9B-B761-F56280C63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F2C99E-C8A5-4450-9EDF-68D947F80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B64820-A644-42F7-9742-65575C6B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3DA6CA-BDE4-4DB9-96E7-D75AD88D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368FDE4-961E-4A99-AB3C-F305ED6806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67D21D1-F7A0-4E63-B9A5-F4F5DB0F4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027FB3-11B3-4F13-9D90-AC1B0C7A0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5906EE-A880-415D-881F-E7A3B621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AF21B83-510D-484B-B8F9-03A4EE9C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022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0A06916-A5FF-49A8-A52C-48CFD7CEA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9CEC16-8BF9-4096-80D5-568B97859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7BD44D-A4DC-4218-B48A-E55D01A0A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F511-9E38-44F8-8EB5-3E76879EAF26}" type="datetimeFigureOut">
              <a:rPr lang="nl-NL" smtClean="0"/>
              <a:t>26-11-2019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0813AB-98AD-470F-BB09-70CC26071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7B058C-4D2E-40B0-A9A8-91EF4D1E8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04C6-76C8-4C75-B105-2F1DFDEE07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24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g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nl/imgres?imgurl=https%3A%2F%2Fstatic.euronews.com%2Farticles%2Fstories%2F03%2F83%2F78%2F88%2F945x531_cmsv2_8e055c3d-1f36-5f3f-ac17-b2f2f05cd7a3-3837888.jpg&amp;imgrefurl=https%3A%2F%2Fwww.euronews.com%2Fliving%2F2019%2F05%2F19%2Fflying-cars-how-close-are-we&amp;docid=a5x9x1HAgkTE3M&amp;tbnid=ZHXz_9uoUzseGM%3A&amp;vet=10ahUKEwiq18uLxYfmAhUPuaQKHRzHASsQMwhAKAAwAA..i&amp;w=945&amp;h=531&amp;bih=767&amp;biw=1368&amp;q=flying%20car&amp;ved=0ahUKEwiq18uLxYfmAhUPuaQKHRzHASsQMwhAKAAwAA&amp;iact=mrc&amp;uact=8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4.jpg"/><Relationship Id="rId10" Type="http://schemas.openxmlformats.org/officeDocument/2006/relationships/hyperlink" Target="https://www.google.nl/imgres?imgurl=https%3A%2F%2Fi.ytimg.com%2Fvi%2FfVUvWOESZLY%2Fmaxresdefault.jpg&amp;imgrefurl=https%3A%2F%2Fwww.youtube.com%2Fwatch%3Fv%3DfVUvWOESZLY&amp;docid=xbwDzit6l7V7vM&amp;tbnid=dPviTe9DRjs-zM%3A&amp;vet=10ahUKEwihgICzxYfmAhXC8qQKHWH5CrAQMwhFKAEwAQ..i&amp;w=1280&amp;h=720&amp;bih=767&amp;biw=1368&amp;q=hologram%20person&amp;ved=0ahUKEwihgICzxYfmAhXC8qQKHWH5CrAQMwhFKAEwAQ&amp;iact=mrc&amp;uact=8" TargetMode="External"/><Relationship Id="rId4" Type="http://schemas.openxmlformats.org/officeDocument/2006/relationships/image" Target="../media/image3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198765-888A-4EF0-9326-DEC074588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nl-NL" dirty="0"/>
              <a:t>Tegenovergestelde van retro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EFC7E7C-880E-4C7B-BEB5-1BD0BFD09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nl-NL" dirty="0"/>
              <a:t>Tom Oerlemans</a:t>
            </a:r>
            <a:endParaRPr lang="nl-NL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38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45496-4669-41BC-B01B-8C746BA6D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Tijdelijke aanduiding voor inhoud 4" descr="Afbeelding met binnen, persoon, tafel, zitten&#10;&#10;Automatisch gegenereerde beschrijving">
            <a:extLst>
              <a:ext uri="{FF2B5EF4-FFF2-40B4-BE49-F238E27FC236}">
                <a16:creationId xmlns:a16="http://schemas.microsoft.com/office/drawing/2014/main" id="{9B09C8A4-5E1C-40E6-B2B7-385E1A34A2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73" y="2000093"/>
            <a:ext cx="2340759" cy="1367301"/>
          </a:xfrm>
        </p:spPr>
      </p:pic>
      <p:pic>
        <p:nvPicPr>
          <p:cNvPr id="7" name="Afbeelding 6" descr="Afbeelding met buiten, gebouw, oranje, zitten&#10;&#10;Automatisch gegenereerde beschrijving">
            <a:extLst>
              <a:ext uri="{FF2B5EF4-FFF2-40B4-BE49-F238E27FC236}">
                <a16:creationId xmlns:a16="http://schemas.microsoft.com/office/drawing/2014/main" id="{6976C08A-DA00-4CC3-B370-948FB64DC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432" y="1720483"/>
            <a:ext cx="2271550" cy="2271550"/>
          </a:xfrm>
          <a:prstGeom prst="rect">
            <a:avLst/>
          </a:prstGeom>
        </p:spPr>
      </p:pic>
      <p:pic>
        <p:nvPicPr>
          <p:cNvPr id="9" name="Afbeelding 8" descr="Afbeelding met water, buiten, meer, boot&#10;&#10;Automatisch gegenereerde beschrijving">
            <a:extLst>
              <a:ext uri="{FF2B5EF4-FFF2-40B4-BE49-F238E27FC236}">
                <a16:creationId xmlns:a16="http://schemas.microsoft.com/office/drawing/2014/main" id="{AD533378-F5B9-4498-BEE0-9AD89275D6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602" y="1775635"/>
            <a:ext cx="3144720" cy="2359751"/>
          </a:xfrm>
          <a:prstGeom prst="rect">
            <a:avLst/>
          </a:prstGeom>
        </p:spPr>
      </p:pic>
      <p:pic>
        <p:nvPicPr>
          <p:cNvPr id="11" name="Afbeelding 10" descr="Afbeelding met skiën, man, water, vliegen&#10;&#10;Automatisch gegenereerde beschrijving">
            <a:extLst>
              <a:ext uri="{FF2B5EF4-FFF2-40B4-BE49-F238E27FC236}">
                <a16:creationId xmlns:a16="http://schemas.microsoft.com/office/drawing/2014/main" id="{DF81DCAD-C1F6-4B3D-91EA-4E31D06288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23" y="4516694"/>
            <a:ext cx="2766907" cy="2161646"/>
          </a:xfrm>
          <a:prstGeom prst="rect">
            <a:avLst/>
          </a:prstGeom>
        </p:spPr>
      </p:pic>
      <p:pic>
        <p:nvPicPr>
          <p:cNvPr id="1027" name="Picture 3" descr="Afbeeldingsresultaat voor flying car">
            <a:hlinkClick r:id="rId6"/>
            <a:extLst>
              <a:ext uri="{FF2B5EF4-FFF2-40B4-BE49-F238E27FC236}">
                <a16:creationId xmlns:a16="http://schemas.microsoft.com/office/drawing/2014/main" id="{B42D2A8B-91F0-41DC-A899-9C6EB311C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832" y="422033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Afbeelding 14" descr="Afbeelding met motor, buiten, speelgoed, zitten&#10;&#10;Automatisch gegenereerde beschrijving">
            <a:extLst>
              <a:ext uri="{FF2B5EF4-FFF2-40B4-BE49-F238E27FC236}">
                <a16:creationId xmlns:a16="http://schemas.microsoft.com/office/drawing/2014/main" id="{AC1EDFD8-8B0B-4538-BD8C-1E2269F8DA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330" y="1843549"/>
            <a:ext cx="2835997" cy="1889483"/>
          </a:xfrm>
          <a:prstGeom prst="rect">
            <a:avLst/>
          </a:prstGeom>
        </p:spPr>
      </p:pic>
      <p:pic>
        <p:nvPicPr>
          <p:cNvPr id="17" name="Afbeelding 16" descr="Afbeelding met persoon, binnen, tafel, man&#10;&#10;Automatisch gegenereerde beschrijving">
            <a:extLst>
              <a:ext uri="{FF2B5EF4-FFF2-40B4-BE49-F238E27FC236}">
                <a16:creationId xmlns:a16="http://schemas.microsoft.com/office/drawing/2014/main" id="{805E4B83-AB0E-49F7-86E3-11D20BFC8F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962" y="4154197"/>
            <a:ext cx="2672030" cy="1779212"/>
          </a:xfrm>
          <a:prstGeom prst="rect">
            <a:avLst/>
          </a:prstGeom>
        </p:spPr>
      </p:pic>
      <p:pic>
        <p:nvPicPr>
          <p:cNvPr id="1029" name="Picture 5" descr="Afbeeldingsresultaat voor hologram person">
            <a:hlinkClick r:id="rId10"/>
            <a:extLst>
              <a:ext uri="{FF2B5EF4-FFF2-40B4-BE49-F238E27FC236}">
                <a16:creationId xmlns:a16="http://schemas.microsoft.com/office/drawing/2014/main" id="{6D2B3A11-23BA-47B4-8DCB-A8162959EA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54" b="6202"/>
          <a:stretch/>
        </p:blipFill>
        <p:spPr bwMode="auto">
          <a:xfrm>
            <a:off x="9579992" y="3756845"/>
            <a:ext cx="2447318" cy="150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8779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Tegenovergestelde van retro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Tegenovergestelde van retro</dc:title>
  <dc:creator>Tom Oerlemans</dc:creator>
  <cp:lastModifiedBy>Tom Oerlemans</cp:lastModifiedBy>
  <cp:revision>1</cp:revision>
  <dcterms:created xsi:type="dcterms:W3CDTF">2019-11-26T09:17:10Z</dcterms:created>
  <dcterms:modified xsi:type="dcterms:W3CDTF">2019-11-26T09:18:02Z</dcterms:modified>
</cp:coreProperties>
</file>