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3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D0437-47BF-446B-AF80-4AE1BF782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 </a:t>
            </a:r>
            <a:r>
              <a:rPr lang="nl-NL" dirty="0" err="1"/>
              <a:t>modelkbouw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A835F5-C640-4A04-874B-910B276E4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Tom Oerlemans en Hanne Schellens</a:t>
            </a:r>
          </a:p>
        </p:txBody>
      </p:sp>
    </p:spTree>
    <p:extLst>
      <p:ext uri="{BB962C8B-B14F-4D97-AF65-F5344CB8AC3E}">
        <p14:creationId xmlns:p14="http://schemas.microsoft.com/office/powerpoint/2010/main" val="111624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43C37-2258-42D9-A3B3-C7FF0A35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17425-28C5-4CAB-9870-0330EA89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de kleinste details die je kan printen?</a:t>
            </a:r>
            <a:br>
              <a:rPr lang="nl-NL" dirty="0"/>
            </a:br>
            <a:r>
              <a:rPr lang="nl-NL" dirty="0"/>
              <a:t>	0,9 mm</a:t>
            </a:r>
          </a:p>
          <a:p>
            <a:r>
              <a:rPr lang="nl-NL" dirty="0"/>
              <a:t>Welke hoek van overhang is mogelijk zonder support?</a:t>
            </a:r>
            <a:br>
              <a:rPr lang="nl-NL" dirty="0"/>
            </a:br>
            <a:r>
              <a:rPr lang="nl-NL" dirty="0"/>
              <a:t>	Hij kan tot 90 graden printen, bij meer graden komen er </a:t>
            </a:r>
            <a:r>
              <a:rPr lang="nl-NL"/>
              <a:t>stukjes </a:t>
            </a:r>
            <a:br>
              <a:rPr lang="nl-NL"/>
            </a:br>
            <a:r>
              <a:rPr lang="nl-NL"/>
              <a:t>          	materiaal los</a:t>
            </a:r>
            <a:endParaRPr lang="nl-NL" dirty="0"/>
          </a:p>
          <a:p>
            <a:r>
              <a:rPr lang="nl-NL" dirty="0"/>
              <a:t>Welke maatnauwkeurigheid is mogelijk?</a:t>
            </a:r>
            <a:br>
              <a:rPr lang="nl-NL" dirty="0"/>
            </a:br>
            <a:r>
              <a:rPr lang="nl-NL" dirty="0"/>
              <a:t>	Breedte3 van het totale plaatje moest 60 mm zijn en is 59,8 mm. Conclusie afwijking 0,2 mm</a:t>
            </a:r>
          </a:p>
        </p:txBody>
      </p:sp>
    </p:spTree>
    <p:extLst>
      <p:ext uri="{BB962C8B-B14F-4D97-AF65-F5344CB8AC3E}">
        <p14:creationId xmlns:p14="http://schemas.microsoft.com/office/powerpoint/2010/main" val="1955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30F25-B9D6-494B-92DA-C481D9EB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1865621"/>
            <a:ext cx="3044952" cy="2166883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Foto’s</a:t>
            </a:r>
            <a:r>
              <a:rPr lang="en-US" dirty="0"/>
              <a:t> 3D print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C5A14-1953-477D-BF65-FC0358753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4886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muur, persoon, binnen, vasthouden&#10;&#10;Automatisch gegenereerde beschrijving">
            <a:extLst>
              <a:ext uri="{FF2B5EF4-FFF2-40B4-BE49-F238E27FC236}">
                <a16:creationId xmlns:a16="http://schemas.microsoft.com/office/drawing/2014/main" id="{60EB592D-B1A7-4555-9CB9-36EAD7AB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5" r="27822" b="17284"/>
          <a:stretch/>
        </p:blipFill>
        <p:spPr>
          <a:xfrm>
            <a:off x="555878" y="321732"/>
            <a:ext cx="3629475" cy="36748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3B02C1-D6A5-4FA5-A35E-210AF310F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321731"/>
            <a:ext cx="2773764" cy="206586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C684D5-3BE6-4567-A7F4-8FAC8B5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4157447"/>
            <a:ext cx="4111054" cy="2378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muur&#10;&#10;Automatisch gegenereerde beschrijving">
            <a:extLst>
              <a:ext uri="{FF2B5EF4-FFF2-40B4-BE49-F238E27FC236}">
                <a16:creationId xmlns:a16="http://schemas.microsoft.com/office/drawing/2014/main" id="{838D39A0-9E8F-4699-82E6-C57D17E9E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957" b="9144"/>
          <a:stretch/>
        </p:blipFill>
        <p:spPr>
          <a:xfrm rot="5400000">
            <a:off x="3970036" y="3242858"/>
            <a:ext cx="3987800" cy="25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A439F-6954-4217-B048-EDF4F900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Cad</a:t>
            </a:r>
            <a:r>
              <a:rPr lang="nl-NL" dirty="0"/>
              <a:t> tekening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AAA6C44-1743-4BFF-AEC8-D23E01D0F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23" t="16479" r="7493" b="15675"/>
          <a:stretch/>
        </p:blipFill>
        <p:spPr>
          <a:xfrm>
            <a:off x="3109046" y="2735944"/>
            <a:ext cx="5973907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CFACE-E951-4CC1-A6BB-9B57B5A4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3378D-DCCE-4E63-80DE-F32D7B9F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59,8</a:t>
            </a:r>
          </a:p>
          <a:p>
            <a:pPr marL="0" indent="0">
              <a:buNone/>
            </a:pPr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319749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</Words>
  <Application>Microsoft Office PowerPoint</Application>
  <PresentationFormat>Breedbeeld</PresentationFormat>
  <Paragraphs>11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Pakket</vt:lpstr>
      <vt:lpstr>Presentatie modelkbouw</vt:lpstr>
      <vt:lpstr>Onderzoeksvragen</vt:lpstr>
      <vt:lpstr>Foto’s 3D print</vt:lpstr>
      <vt:lpstr>Cad tekening</vt:lpstr>
      <vt:lpstr>Eind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modelkbouw</dc:title>
  <dc:creator>Tom Oerlemans</dc:creator>
  <cp:lastModifiedBy>Tom Oerlemans</cp:lastModifiedBy>
  <cp:revision>3</cp:revision>
  <dcterms:created xsi:type="dcterms:W3CDTF">2019-09-18T11:37:04Z</dcterms:created>
  <dcterms:modified xsi:type="dcterms:W3CDTF">2019-09-18T12:04:42Z</dcterms:modified>
</cp:coreProperties>
</file>